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17"/>
  </p:handoutMasterIdLst>
  <p:sldIdLst>
    <p:sldId id="256" r:id="rId3"/>
    <p:sldId id="259" r:id="rId4"/>
    <p:sldId id="257" r:id="rId5"/>
    <p:sldId id="260" r:id="rId6"/>
    <p:sldId id="274" r:id="rId7"/>
    <p:sldId id="275" r:id="rId8"/>
    <p:sldId id="261" r:id="rId9"/>
    <p:sldId id="269" r:id="rId10"/>
    <p:sldId id="266" r:id="rId11"/>
    <p:sldId id="270" r:id="rId12"/>
    <p:sldId id="262" r:id="rId13"/>
    <p:sldId id="263" r:id="rId14"/>
    <p:sldId id="264" r:id="rId15"/>
    <p:sldId id="265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D58"/>
    <a:srgbClr val="0C0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6327" autoAdjust="0"/>
  </p:normalViewPr>
  <p:slideViewPr>
    <p:cSldViewPr snapToGrid="0" snapToObjects="1">
      <p:cViewPr varScale="1">
        <p:scale>
          <a:sx n="103" d="100"/>
          <a:sy n="103" d="100"/>
        </p:scale>
        <p:origin x="138" y="684"/>
      </p:cViewPr>
      <p:guideLst/>
    </p:cSldViewPr>
  </p:slideViewPr>
  <p:outlineViewPr>
    <p:cViewPr>
      <p:scale>
        <a:sx n="33" d="100"/>
        <a:sy n="33" d="100"/>
      </p:scale>
      <p:origin x="0" y="-9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563EF-DBD1-4D28-86AD-FEA2A89820CB}" type="datetimeFigureOut">
              <a:rPr lang="nl-NL" smtClean="0"/>
              <a:t>23-1-2023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CD619-1D11-41AA-BAA8-816DAE57C5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948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EDF1E-A7DF-C643-AF22-69FB06ACC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14F64-AE30-2A45-85FF-8D80357C8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E4256-29BC-DF49-9970-DB905112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79FA-7DC4-7443-B63E-11D89481CCF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BAF8-04B9-334F-B846-82F136F8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2819-51D8-C549-B8EF-A411C5F6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25DD-9881-2941-A603-7529FB9C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3107E-57BF-7F4C-9824-D8331DC34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B2836-6BAB-5A43-9CFC-4F6CE5A3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79FA-7DC4-7443-B63E-11D89481CCF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25C76-C8ED-804A-8EE7-CA39066B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0B072-5B74-6E41-B4ED-BFAEDB54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2BF88-3AA7-6240-BF2E-ACDFEE9C8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678C2-1D59-DF44-83C1-0CBED259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B6D52-9F42-634E-BEA3-875E1846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79FA-7DC4-7443-B63E-11D89481CCF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3836-6F24-7148-9399-538CF189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D6330-20D2-7948-B9E7-5045203F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70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6BADA1-263F-4D3A-AA8C-19485721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FC366-F3DD-495B-B6F0-CC9E6AA27DE4}" type="datetimeFigureOut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986129-7081-45B6-A957-B44C990A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F7B099-3891-431B-8AFB-CED61E67D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A5EF3-F915-4254-BB0C-343A3DFD63F1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60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BB57-67FD-1C4C-BF72-9F4A66B3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19316-FF8F-EF47-9418-DCBCB36B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86B9A-3C35-5540-922F-F3FE37F7A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79FA-7DC4-7443-B63E-11D89481CCF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B9C9B-EE00-E149-BC33-4F9B95E9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37819-1E80-E649-9536-691DB653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8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9BA7-C15F-2149-BE2B-DA669A88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20406-971C-3940-B51E-FDAB0D482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FF0F-E7A9-5B4D-A02D-921B3C45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79FA-7DC4-7443-B63E-11D89481CCF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7AC61-7EA7-B142-B5AB-8AF4E650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F63E7-BA59-FD4C-832D-A6D20394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207E-23A6-B142-BBBD-AD3B8A26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8B055-3C1A-1447-AEBF-126724693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8DB87-E475-3D45-BDB8-39176077E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DC015-5283-4947-837E-7E857229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79FA-7DC4-7443-B63E-11D89481CCF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48304-8528-274F-B59B-3ECEDA5B1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67512-0041-924D-B586-BBD314F4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1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50EE-3187-9641-A910-F23A7588F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172DB-6E1C-204B-AE17-25911BDF0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A62B9-9B7A-B145-B8A8-DBBE79379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3C088-E332-2144-A7DE-5B5D784D8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76F58-7042-044E-8D1B-1B857764C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DF029-60BB-324D-AFE2-90CC66760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79FA-7DC4-7443-B63E-11D89481CCF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16094E-6C66-DF41-AA79-F84F1558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E5D9C-9A60-0D43-9B40-4932E429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8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950F-6B5A-EE4F-A475-7A0F7722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03A90-DAD1-3C45-A3B1-2873C170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79FA-7DC4-7443-B63E-11D89481CCF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30F70-7D28-8F40-AB91-4637996F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9AF16-223C-C045-A841-2CF04F3F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08923E-28D7-4042-851D-9690EA1D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79FA-7DC4-7443-B63E-11D89481CCF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1FECA-8BA5-8F48-96A5-6EC0E493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0D404-CD6B-6449-A30A-8953373A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0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6ADE-D3D7-7E49-AF08-293B5D31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0512-1922-F744-BBF0-64EABB8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F606B-A7EB-0345-ACE6-660172A45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B6624-5F12-244E-993B-586FCE55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79FA-7DC4-7443-B63E-11D89481CCF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A4FF2-8B4C-B843-9AC3-8AF18E79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66D94-8A0B-FA4F-8AB4-63120CCE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5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5A422-A8DC-8044-9304-6091324A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E6EDDE-925E-2847-8759-641C9F52F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52B54-331C-7743-A76A-BACFA65A3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7F02C-800A-B54E-8C30-C0147C85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79FA-7DC4-7443-B63E-11D89481CCF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17DFC-550E-6348-9F60-4F858DA4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3D389-EA63-8B42-9AA4-4EB46820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8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8FA94-1680-9F4F-8176-74B19EBB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26D68-2549-684F-92EA-DE2832F71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D975-A378-6140-A233-618A5C6D5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E79FA-7DC4-7443-B63E-11D89481CCF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8F076-F64A-3540-A481-DB98AA59C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B07A9-D384-5540-B87D-A6E4EAEA9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AE22CA9F-D282-4F66-B926-E318DB2221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76F56E84-B013-4F55-805F-A1A4BE2E96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626044-8FF2-425A-9E91-684631482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49476A-4437-43AA-B256-D34F3E9CFE99}" type="datetimeFigureOut">
              <a:rPr lang="nl-NL"/>
              <a:pPr>
                <a:defRPr/>
              </a:pPr>
              <a:t>23-1-2023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64FC65-7AF0-47E9-A10E-EEA6F4C11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9F7EDA-D492-4584-A97A-047B95425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C0F97A-FC87-4FFA-819E-EE1F186B16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85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FBE43172-9690-084D-8863-D800B06D4BE3}"/>
              </a:ext>
            </a:extLst>
          </p:cNvPr>
          <p:cNvSpPr txBox="1"/>
          <p:nvPr/>
        </p:nvSpPr>
        <p:spPr>
          <a:xfrm>
            <a:off x="1815611" y="2984575"/>
            <a:ext cx="9942380" cy="1592744"/>
          </a:xfrm>
          <a:prstGeom prst="rect">
            <a:avLst/>
          </a:prstGeom>
        </p:spPr>
        <p:txBody>
          <a:bodyPr vert="horz" wrap="square" lIns="0" tIns="256540" rIns="0" bIns="0" rtlCol="0" anchor="b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020"/>
              </a:spcBef>
            </a:pPr>
            <a:r>
              <a:rPr lang="nl-NL" sz="48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Bewonersbijeenkomst</a:t>
            </a:r>
          </a:p>
          <a:p>
            <a:pPr marL="12700" marR="5080">
              <a:lnSpc>
                <a:spcPts val="2800"/>
              </a:lnSpc>
              <a:spcBef>
                <a:spcPts val="2020"/>
              </a:spcBef>
            </a:pPr>
            <a:r>
              <a:rPr lang="nl-NL" sz="48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PFAS Bodemonderzoek</a:t>
            </a:r>
            <a:br>
              <a:rPr lang="nl-NL" sz="4800" b="1" spc="-10" dirty="0" smtClean="0">
                <a:solidFill>
                  <a:srgbClr val="FFFFFF"/>
                </a:solidFill>
                <a:latin typeface="Verdana"/>
                <a:cs typeface="Verdana"/>
              </a:rPr>
            </a:br>
            <a:endParaRPr sz="4800" dirty="0">
              <a:latin typeface="Verdana"/>
              <a:cs typeface="Verdana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D2762E6D-F23E-3348-BC15-E3E06C3FC101}"/>
              </a:ext>
            </a:extLst>
          </p:cNvPr>
          <p:cNvSpPr txBox="1"/>
          <p:nvPr/>
        </p:nvSpPr>
        <p:spPr>
          <a:xfrm>
            <a:off x="8254314" y="5201914"/>
            <a:ext cx="3021764" cy="618118"/>
          </a:xfrm>
          <a:prstGeom prst="rect">
            <a:avLst/>
          </a:prstGeom>
        </p:spPr>
        <p:txBody>
          <a:bodyPr vert="horz" wrap="square" lIns="0" tIns="256540" rIns="0" bIns="0" rtlCol="0" anchor="b">
            <a:spAutoFit/>
          </a:bodyPr>
          <a:lstStyle/>
          <a:p>
            <a:pPr marL="12700" marR="5080" algn="r">
              <a:lnSpc>
                <a:spcPts val="2800"/>
              </a:lnSpc>
              <a:spcBef>
                <a:spcPts val="2020"/>
              </a:spcBef>
            </a:pPr>
            <a:r>
              <a:rPr lang="nl-NL" sz="2400" spc="-10" dirty="0" smtClean="0">
                <a:solidFill>
                  <a:srgbClr val="0C059D"/>
                </a:solidFill>
                <a:latin typeface="Verdana"/>
                <a:cs typeface="Verdana"/>
              </a:rPr>
              <a:t>Stephan Euverink</a:t>
            </a:r>
            <a:endParaRPr sz="2400" dirty="0">
              <a:solidFill>
                <a:srgbClr val="0C059D"/>
              </a:solidFill>
              <a:latin typeface="Verdana"/>
              <a:cs typeface="Verdana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5C2DFA40-531A-8E47-A831-4344AB824763}"/>
              </a:ext>
            </a:extLst>
          </p:cNvPr>
          <p:cNvSpPr txBox="1"/>
          <p:nvPr/>
        </p:nvSpPr>
        <p:spPr>
          <a:xfrm>
            <a:off x="8254314" y="5738119"/>
            <a:ext cx="3021764" cy="576183"/>
          </a:xfrm>
          <a:prstGeom prst="rect">
            <a:avLst/>
          </a:prstGeom>
        </p:spPr>
        <p:txBody>
          <a:bodyPr vert="horz" wrap="square" lIns="0" tIns="256540" rIns="0" bIns="0" rtlCol="0" anchor="b">
            <a:spAutoFit/>
          </a:bodyPr>
          <a:lstStyle/>
          <a:p>
            <a:pPr marL="12700" marR="5080" algn="r">
              <a:lnSpc>
                <a:spcPts val="2800"/>
              </a:lnSpc>
              <a:spcBef>
                <a:spcPts val="2020"/>
              </a:spcBef>
            </a:pPr>
            <a:r>
              <a:rPr lang="nl-NL" spc="-10" dirty="0" smtClean="0">
                <a:solidFill>
                  <a:srgbClr val="BD9D58"/>
                </a:solidFill>
                <a:latin typeface="Verdana"/>
                <a:cs typeface="Verdana"/>
              </a:rPr>
              <a:t>19 januari 2023</a:t>
            </a:r>
            <a:endParaRPr dirty="0">
              <a:solidFill>
                <a:srgbClr val="BD9D58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1969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7312-0334-184D-A80B-A75B7BEF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621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Onderzoeksgebied</a:t>
            </a:r>
            <a:endParaRPr lang="en-US" b="1" dirty="0">
              <a:solidFill>
                <a:srgbClr val="0C05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05" y="2220541"/>
            <a:ext cx="5776395" cy="42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2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C197491-1511-6744-84E1-A58C5104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57312-0334-184D-A80B-A75B7BEF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62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b="1" dirty="0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oe </a:t>
            </a:r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onderzoeken</a:t>
            </a:r>
            <a:r>
              <a:rPr lang="en-US" b="1" dirty="0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</a:t>
            </a:r>
            <a:endParaRPr lang="en-US" b="1" dirty="0">
              <a:solidFill>
                <a:srgbClr val="0C05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73C7-85C2-A041-B247-61A9ADA1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12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Aanvullend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tpv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24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tuinen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openbaar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gebied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tuin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handboringen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geplaatst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2 meter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diepte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Boorgaten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gedicht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Foto’s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gemaakt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de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boringen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de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tuin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tuin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grondmonster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(s)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geanalyseerd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aanwezigheid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PFAS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openbaar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gebied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grond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grondwater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onderzocht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9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C197491-1511-6744-84E1-A58C5104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57312-0334-184D-A80B-A75B7BEF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621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</a:t>
            </a:r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</a:t>
            </a:r>
            <a:r>
              <a:rPr lang="en-US" b="1" dirty="0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normen</a:t>
            </a:r>
            <a:r>
              <a:rPr lang="en-US" b="1" dirty="0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dirty="0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Risicogrenswaarden</a:t>
            </a:r>
            <a:endParaRPr lang="en-US" sz="1600" b="1" dirty="0">
              <a:solidFill>
                <a:srgbClr val="0C05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73C7-85C2-A041-B247-61A9ADA1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121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831099"/>
              </p:ext>
            </p:extLst>
          </p:nvPr>
        </p:nvGraphicFramePr>
        <p:xfrm>
          <a:off x="838200" y="2097121"/>
          <a:ext cx="671146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731">
                  <a:extLst>
                    <a:ext uri="{9D8B030D-6E8A-4147-A177-3AD203B41FA5}">
                      <a16:colId xmlns:a16="http://schemas.microsoft.com/office/drawing/2014/main" val="128272264"/>
                    </a:ext>
                  </a:extLst>
                </a:gridCol>
                <a:gridCol w="3355731">
                  <a:extLst>
                    <a:ext uri="{9D8B030D-6E8A-4147-A177-3AD203B41FA5}">
                      <a16:colId xmlns:a16="http://schemas.microsoft.com/office/drawing/2014/main" val="3957581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Matrix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PFOS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0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Grond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59 µg/kg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04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Grond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hergebruik</a:t>
                      </a:r>
                      <a:r>
                        <a:rPr lang="en-US" sz="2400" dirty="0" smtClean="0"/>
                        <a:t>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 µg/kg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50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93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C197491-1511-6744-84E1-A58C5104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57312-0334-184D-A80B-A75B7BEF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621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vervolg</a:t>
            </a:r>
            <a:endParaRPr lang="en-US" b="1" dirty="0">
              <a:solidFill>
                <a:srgbClr val="0C05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73C7-85C2-A041-B247-61A9ADA1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12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23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januari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start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veldwerk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doorlooptijd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ca. 3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weken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Verwachting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begin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2023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terugkoppeling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resultaten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 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terugkoppelen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woning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tuin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brief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opgesteld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met 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resultaten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versturen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brief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bijeenkomst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georganiseerd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waarin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resultaten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worden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gepresenteerd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vervolgstappen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worden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toegelicht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Mocht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aanleiding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wij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eerder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contact met u op.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9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C197491-1511-6744-84E1-A58C5104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57312-0334-184D-A80B-A75B7BEF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621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</a:t>
            </a:r>
            <a:endParaRPr lang="en-US" b="1" dirty="0">
              <a:solidFill>
                <a:srgbClr val="0C05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73C7-85C2-A041-B247-61A9ADA1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12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stellen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maar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afloop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bijeenkomst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één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onze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medewerkers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aanspreken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Verzoek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 intake-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lijst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vullen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zodat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wij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telefonisch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benaderen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het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afspraak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bodemonderzoek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uw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tuin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9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C197491-1511-6744-84E1-A58C5104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57312-0334-184D-A80B-A75B7BEF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621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Inhoud</a:t>
            </a:r>
            <a:endParaRPr lang="en-US" b="1" dirty="0">
              <a:solidFill>
                <a:srgbClr val="0C05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73C7-85C2-A041-B247-61A9ADA1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12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wij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PFAS</a:t>
            </a: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Aanleiding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het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bodemonderzoek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Onderzoeksgebied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normen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ervolg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Vragen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9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C197491-1511-6744-84E1-A58C5104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57312-0334-184D-A80B-A75B7BEF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621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</a:t>
            </a:r>
            <a:r>
              <a:rPr lang="en-US" b="1" dirty="0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</a:t>
            </a:r>
            <a:r>
              <a:rPr lang="en-US" b="1" dirty="0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wij</a:t>
            </a:r>
            <a:r>
              <a:rPr lang="en-US" b="1" dirty="0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b="1" dirty="0">
              <a:solidFill>
                <a:srgbClr val="0C05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73C7-85C2-A041-B247-61A9ADA1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12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Claudio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Bruggink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Wethouder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Hengelo</a:t>
            </a:r>
          </a:p>
          <a:p>
            <a:pPr lvl="1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Portefeuille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o.a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Duurzaamheid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milieu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Marja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Elders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Adviseur 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Milieu en Gezondheid bij </a:t>
            </a: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GGD Twente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Stephan Euverink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Bodemadviseur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gemeente Hengelo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C197491-1511-6744-84E1-A58C5104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57312-0334-184D-A80B-A75B7BEF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621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</a:t>
            </a:r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</a:t>
            </a:r>
            <a:r>
              <a:rPr lang="en-US" b="1" dirty="0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PFAS</a:t>
            </a:r>
            <a:endParaRPr lang="en-US" b="1" dirty="0">
              <a:solidFill>
                <a:srgbClr val="0C05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73C7-85C2-A041-B247-61A9ADA1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121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PFAS is een afkorting en staat voor poly- en </a:t>
            </a:r>
            <a:r>
              <a:rPr lang="nl-NL" dirty="0" err="1" smtClean="0"/>
              <a:t>perfluoralkylstoffen</a:t>
            </a:r>
            <a:endParaRPr lang="nl-NL" dirty="0" smtClean="0"/>
          </a:p>
          <a:p>
            <a:r>
              <a:rPr lang="nl-NL" dirty="0" smtClean="0"/>
              <a:t>Groep van duizenden varianten (6.000+)</a:t>
            </a:r>
          </a:p>
          <a:p>
            <a:r>
              <a:rPr lang="nl-NL" dirty="0" smtClean="0"/>
              <a:t>Komen niet van nature voor in het milieu</a:t>
            </a:r>
          </a:p>
          <a:p>
            <a:r>
              <a:rPr lang="nl-NL" dirty="0" smtClean="0"/>
              <a:t>Breken (bijna) niet af en zitten overal (</a:t>
            </a:r>
            <a:r>
              <a:rPr lang="nl-NL" dirty="0" err="1" smtClean="0"/>
              <a:t>forever</a:t>
            </a:r>
            <a:r>
              <a:rPr lang="nl-NL" dirty="0" smtClean="0"/>
              <a:t> </a:t>
            </a:r>
            <a:r>
              <a:rPr lang="nl-NL" dirty="0" err="1" smtClean="0"/>
              <a:t>chemicals</a:t>
            </a:r>
            <a:r>
              <a:rPr lang="nl-NL" dirty="0" smtClean="0"/>
              <a:t>)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water-, vet- en </a:t>
            </a: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vuilafstotend</a:t>
            </a:r>
          </a:p>
          <a:p>
            <a:pPr lvl="1"/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Regenkleding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anti-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aanbaklagen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bakpapier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cosmetica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smeermiddelen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brandblusschuim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Gezondheidrisico’s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-&gt; GGD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3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E41CEB2-48DD-426C-8F65-E02DF3EE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403" y="600016"/>
            <a:ext cx="9310396" cy="1325563"/>
          </a:xfrm>
        </p:spPr>
        <p:txBody>
          <a:bodyPr/>
          <a:lstStyle/>
          <a:p>
            <a:endParaRPr lang="nl-NL" sz="3600" b="1" dirty="0">
              <a:latin typeface="Frutiger LT Std 65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C6F9E8D-0772-46E8-9889-592D687E5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404" y="2088859"/>
            <a:ext cx="9310395" cy="4088104"/>
          </a:xfrm>
        </p:spPr>
        <p:txBody>
          <a:bodyPr/>
          <a:lstStyle/>
          <a:p>
            <a:endParaRPr lang="nl-NL" dirty="0">
              <a:latin typeface="Frutiger LT Std 65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4F244A-9A4D-9BAA-1B2E-4620D6DD9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403" y="238125"/>
            <a:ext cx="2505075" cy="63817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00AF72A-CD07-A5AF-88BF-7C823C9C0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250" y="282123"/>
            <a:ext cx="2686050" cy="62769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E7BAC04-450B-9ABC-FFC6-74D58BA83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104" y="282123"/>
            <a:ext cx="4714875" cy="6276975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F0E2E87C-6AED-4194-5434-8632D0FEAF1A}"/>
              </a:ext>
            </a:extLst>
          </p:cNvPr>
          <p:cNvSpPr/>
          <p:nvPr/>
        </p:nvSpPr>
        <p:spPr>
          <a:xfrm>
            <a:off x="4664672" y="4397445"/>
            <a:ext cx="2564628" cy="9939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3F91793E-68A9-0F78-DC68-06E9C6F47C43}"/>
              </a:ext>
            </a:extLst>
          </p:cNvPr>
          <p:cNvSpPr/>
          <p:nvPr/>
        </p:nvSpPr>
        <p:spPr>
          <a:xfrm>
            <a:off x="7252298" y="1122734"/>
            <a:ext cx="2299206" cy="8028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8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E41CEB2-48DD-426C-8F65-E02DF3EE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403" y="600016"/>
            <a:ext cx="9310396" cy="1325563"/>
          </a:xfrm>
        </p:spPr>
        <p:txBody>
          <a:bodyPr/>
          <a:lstStyle/>
          <a:p>
            <a:r>
              <a:rPr lang="nl-NL" sz="3600" b="1" dirty="0">
                <a:latin typeface="Frutiger LT Std 65"/>
              </a:rPr>
              <a:t>Risico wordt </a:t>
            </a:r>
            <a:r>
              <a:rPr lang="nl-NL" sz="3600" b="1" dirty="0" smtClean="0">
                <a:latin typeface="Frutiger LT Std 65"/>
              </a:rPr>
              <a:t>bepaald </a:t>
            </a:r>
            <a:r>
              <a:rPr lang="nl-NL" sz="3600" b="1" dirty="0">
                <a:latin typeface="Frutiger LT Std 65"/>
              </a:rPr>
              <a:t>door blootstelling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C6F9E8D-0772-46E8-9889-592D687E5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404" y="2088859"/>
            <a:ext cx="9310395" cy="4088104"/>
          </a:xfrm>
        </p:spPr>
        <p:txBody>
          <a:bodyPr/>
          <a:lstStyle/>
          <a:p>
            <a:endParaRPr lang="nl-NL" dirty="0">
              <a:latin typeface="Frutiger LT Std 65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F4B1F1CD-2B6E-0B18-0CB3-4495930AADF5}"/>
              </a:ext>
            </a:extLst>
          </p:cNvPr>
          <p:cNvGrpSpPr/>
          <p:nvPr/>
        </p:nvGrpSpPr>
        <p:grpSpPr>
          <a:xfrm>
            <a:off x="2221442" y="1659846"/>
            <a:ext cx="8798011" cy="4302416"/>
            <a:chOff x="2221442" y="1659846"/>
            <a:chExt cx="8798011" cy="4302416"/>
          </a:xfrm>
        </p:grpSpPr>
        <p:pic>
          <p:nvPicPr>
            <p:cNvPr id="1026" name="Picture 2" descr="Toxicology Education Foundation | Hazard vs Risk">
              <a:extLst>
                <a:ext uri="{FF2B5EF4-FFF2-40B4-BE49-F238E27FC236}">
                  <a16:creationId xmlns:a16="http://schemas.microsoft.com/office/drawing/2014/main" id="{0D2AB589-C689-D49D-AF0E-429B1585EE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919"/>
            <a:stretch/>
          </p:blipFill>
          <p:spPr bwMode="auto">
            <a:xfrm>
              <a:off x="2221442" y="1659846"/>
              <a:ext cx="8798011" cy="4302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E814E6F8-08FC-4498-9420-FD4D41A3909E}"/>
                </a:ext>
              </a:extLst>
            </p:cNvPr>
            <p:cNvSpPr txBox="1"/>
            <p:nvPr/>
          </p:nvSpPr>
          <p:spPr>
            <a:xfrm>
              <a:off x="2502901" y="5100335"/>
              <a:ext cx="8316379" cy="7078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RISICO = GEVAREN   x   BLOOTSTELLING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23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C197491-1511-6744-84E1-A58C5104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57312-0334-184D-A80B-A75B7BEF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621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anleiding</a:t>
            </a:r>
            <a:r>
              <a:rPr lang="en-US" b="1" dirty="0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bodemonderzoek</a:t>
            </a:r>
            <a:endParaRPr lang="en-US" b="1" dirty="0">
              <a:solidFill>
                <a:srgbClr val="0C05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73C7-85C2-A041-B247-61A9ADA1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12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vorige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eeuw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gebruikt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vorige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eeuw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erkenning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schadelijke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effecten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Vanaf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2002 diverse PFAS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geleidelijk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toegestaan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(EU)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2008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bodemonderzoek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o.a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Chemcours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Schiphol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Nederlandse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bodemkwaliteit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achtergrondwaarden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8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C197491-1511-6744-84E1-A58C5104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57312-0334-184D-A80B-A75B7BEF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621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anleiding</a:t>
            </a:r>
            <a:r>
              <a:rPr lang="en-US" b="1" dirty="0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bodemonderzoek</a:t>
            </a:r>
            <a:endParaRPr lang="en-US" b="1" dirty="0">
              <a:solidFill>
                <a:srgbClr val="0C05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73C7-85C2-A041-B247-61A9ADA1C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12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2021 -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Inventarisatie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PFAS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gebruikt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Crashlocatie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de F-16 in de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Hasseler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</a:t>
            </a:r>
          </a:p>
          <a:p>
            <a:pPr lvl="1"/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Inzet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blusschuim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het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blussen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van de brand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1992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gesaneerd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brandstofresten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blusschuim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Uitvoering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inventariserend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bodemonderzoek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Openbaar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gebied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verhoogde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gehalten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bodem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aangetoond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geven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aanleiding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vervolgonderzoek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6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C197491-1511-6744-84E1-A58C5104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57312-0334-184D-A80B-A75B7BEF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621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0C05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Onderzoeksgebied</a:t>
            </a:r>
            <a:endParaRPr lang="en-US" b="1" dirty="0">
              <a:solidFill>
                <a:srgbClr val="0C05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4726" y="1962184"/>
            <a:ext cx="5896761" cy="435133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257" y="1962184"/>
            <a:ext cx="3314286" cy="1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54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GD_ AGZ [Alleen-lezen] [Compatibiliteitsmodus]" id="{D2598086-72F8-4007-8B20-262F3016F340}" vid="{2CA473FF-8CC9-40BB-81D5-6A72450726A5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423</Words>
  <Application>Microsoft Office PowerPoint</Application>
  <PresentationFormat>Breedbeeld</PresentationFormat>
  <Paragraphs>73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Frutiger LT Std 65</vt:lpstr>
      <vt:lpstr>Verdana</vt:lpstr>
      <vt:lpstr>Office Theme</vt:lpstr>
      <vt:lpstr>Office-thema</vt:lpstr>
      <vt:lpstr>PowerPoint-presentatie</vt:lpstr>
      <vt:lpstr>Inhoud</vt:lpstr>
      <vt:lpstr>Wie zijn wij?</vt:lpstr>
      <vt:lpstr>Wat zijn PFAS</vt:lpstr>
      <vt:lpstr>PowerPoint-presentatie</vt:lpstr>
      <vt:lpstr>Risico wordt bepaald door blootstelling</vt:lpstr>
      <vt:lpstr>Aanleiding van bodemonderzoek</vt:lpstr>
      <vt:lpstr>Aanleiding van bodemonderzoek</vt:lpstr>
      <vt:lpstr>Onderzoeksgebied</vt:lpstr>
      <vt:lpstr>Onderzoeksgebied</vt:lpstr>
      <vt:lpstr>Hoe onderzoeken we</vt:lpstr>
      <vt:lpstr>Wat zijn de normen Risicogrenswaarden</vt:lpstr>
      <vt:lpstr>Het vervolg</vt:lpstr>
      <vt:lpstr>Vragen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 Wisman</dc:creator>
  <cp:lastModifiedBy>Vrijkorte, Stijn</cp:lastModifiedBy>
  <cp:revision>22</cp:revision>
  <cp:lastPrinted>2023-01-16T13:35:58Z</cp:lastPrinted>
  <dcterms:created xsi:type="dcterms:W3CDTF">2020-01-10T13:56:33Z</dcterms:created>
  <dcterms:modified xsi:type="dcterms:W3CDTF">2023-01-23T11:37:44Z</dcterms:modified>
</cp:coreProperties>
</file>